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ROAD TO ROCK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Classical Rock Music Trivia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0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different stages of varying difficulty</a:t>
            </a:r>
          </a:p>
          <a:p>
            <a:pPr lvl="1"/>
            <a:r>
              <a:rPr lang="en-US" dirty="0" smtClean="0"/>
              <a:t>Varies in difficulty by popularity of the songs when they were released</a:t>
            </a:r>
          </a:p>
          <a:p>
            <a:r>
              <a:rPr lang="en-US" dirty="0" smtClean="0"/>
              <a:t>Players must GUESS ARTIST NAMES of each song</a:t>
            </a:r>
          </a:p>
          <a:p>
            <a:r>
              <a:rPr lang="en-US" dirty="0" smtClean="0"/>
              <a:t>10 songs each stage</a:t>
            </a:r>
          </a:p>
          <a:p>
            <a:r>
              <a:rPr lang="en-US" dirty="0" smtClean="0"/>
              <a:t>3 strikes allowed</a:t>
            </a:r>
          </a:p>
          <a:p>
            <a:r>
              <a:rPr lang="en-US" dirty="0" smtClean="0"/>
              <a:t>Players have to answer 8 questions or more correctly in order to win the stage</a:t>
            </a:r>
          </a:p>
          <a:p>
            <a:r>
              <a:rPr lang="en-US" dirty="0"/>
              <a:t>10 seconds of playtime for each </a:t>
            </a:r>
            <a:r>
              <a:rPr lang="en-US" dirty="0" smtClean="0"/>
              <a:t>song</a:t>
            </a:r>
          </a:p>
        </p:txBody>
      </p:sp>
    </p:spTree>
    <p:extLst>
      <p:ext uri="{BB962C8B-B14F-4D97-AF65-F5344CB8AC3E}">
        <p14:creationId xmlns:p14="http://schemas.microsoft.com/office/powerpoint/2010/main" val="48618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songs are constantly shuffled, so there’s no particular order to the game</a:t>
            </a:r>
          </a:p>
          <a:p>
            <a:r>
              <a:rPr lang="en-US" dirty="0" smtClean="0"/>
              <a:t>Can be easily swapped out in future with different songs</a:t>
            </a:r>
          </a:p>
          <a:p>
            <a:r>
              <a:rPr lang="en-US" dirty="0" smtClean="0"/>
              <a:t>Answers can be lowercase or uppercase or a mix, functions are capable of taking in both</a:t>
            </a:r>
          </a:p>
          <a:p>
            <a:r>
              <a:rPr lang="en-US" dirty="0" smtClean="0"/>
              <a:t>Players can also choose to omit the word ‘the’ such as ‘the rolling stones’ or ‘rolling stones’</a:t>
            </a:r>
          </a:p>
          <a:p>
            <a:pPr lvl="1"/>
            <a:r>
              <a:rPr lang="en-US" dirty="0" smtClean="0"/>
              <a:t>Both answers will work!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5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Figuring out how to work with video backgrounds and audio content</a:t>
            </a:r>
          </a:p>
          <a:p>
            <a:r>
              <a:rPr lang="en-US" dirty="0" smtClean="0"/>
              <a:t>Making it suitable for mobile/tablet screens</a:t>
            </a:r>
          </a:p>
          <a:p>
            <a:pPr lvl="1"/>
            <a:r>
              <a:rPr lang="en-US" dirty="0" smtClean="0"/>
              <a:t>Had to completely readjust the </a:t>
            </a:r>
            <a:r>
              <a:rPr lang="en-US" dirty="0" err="1" smtClean="0"/>
              <a:t>css</a:t>
            </a:r>
            <a:r>
              <a:rPr lang="en-US" dirty="0" smtClean="0"/>
              <a:t> and menus</a:t>
            </a:r>
          </a:p>
          <a:p>
            <a:pPr lvl="1"/>
            <a:r>
              <a:rPr lang="en-US" dirty="0" smtClean="0"/>
              <a:t>Removed video backgrounds because most devices are not capable of playing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3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97" y="0"/>
            <a:ext cx="9905998" cy="1905000"/>
          </a:xfrm>
        </p:spPr>
        <p:txBody>
          <a:bodyPr/>
          <a:lstStyle/>
          <a:p>
            <a:pPr algn="ctr"/>
            <a:r>
              <a:rPr lang="en-US" smtClean="0"/>
              <a:t>Landing Page Inspiration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7" y="1905000"/>
            <a:ext cx="5905840" cy="4062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18" y="1905000"/>
            <a:ext cx="5003147" cy="40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1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59473"/>
            <a:ext cx="9905998" cy="1905000"/>
          </a:xfrm>
        </p:spPr>
        <p:txBody>
          <a:bodyPr/>
          <a:lstStyle/>
          <a:p>
            <a:pPr algn="ctr"/>
            <a:r>
              <a:rPr lang="en-US" dirty="0" smtClean="0"/>
              <a:t>PROPOSED WIREFRAMES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2" y="1845527"/>
            <a:ext cx="5151863" cy="3175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71" y="1845527"/>
            <a:ext cx="5134866" cy="3171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90" y="5653668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41834" y="5653668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Game Screenshots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83" y="2075653"/>
            <a:ext cx="5684217" cy="3267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4" y="2075653"/>
            <a:ext cx="5478020" cy="3267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6790" y="5653668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41834" y="5653668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MOBILE Game Screenshots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6790" y="5653668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96146" y="5653668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21" y="2107579"/>
            <a:ext cx="2857874" cy="3389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875" y="2107579"/>
            <a:ext cx="2441459" cy="338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04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926</TotalTime>
  <Words>196</Words>
  <Application>Microsoft Macintosh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Arial</vt:lpstr>
      <vt:lpstr>Mesh</vt:lpstr>
      <vt:lpstr>ROAD TO ROCK </vt:lpstr>
      <vt:lpstr>The rules</vt:lpstr>
      <vt:lpstr>Some mechanics</vt:lpstr>
      <vt:lpstr>Issues</vt:lpstr>
      <vt:lpstr>Landing Page Inspiration</vt:lpstr>
      <vt:lpstr>PROPOSED WIREFRAMES</vt:lpstr>
      <vt:lpstr>Game Screenshots</vt:lpstr>
      <vt:lpstr>MOBILE Game Screenshots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ROCK </dc:title>
  <dc:creator>Microsoft Office User</dc:creator>
  <cp:lastModifiedBy>Microsoft Office User</cp:lastModifiedBy>
  <cp:revision>11</cp:revision>
  <dcterms:created xsi:type="dcterms:W3CDTF">2016-10-10T00:55:31Z</dcterms:created>
  <dcterms:modified xsi:type="dcterms:W3CDTF">2016-10-10T16:22:11Z</dcterms:modified>
</cp:coreProperties>
</file>